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Julio César Chávez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Raven Fallon-Cyr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0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>
                <a:effectLst/>
              </a:rPr>
              <a:t>Cuando </a:t>
            </a:r>
            <a:r>
              <a:rPr lang="es-ES_tradnl" dirty="0" smtClean="0">
                <a:effectLst/>
              </a:rPr>
              <a:t>se</a:t>
            </a:r>
            <a:r>
              <a:rPr lang="es-ES_tradnl" dirty="0" smtClean="0">
                <a:effectLst/>
              </a:rPr>
              <a:t> retir</a:t>
            </a:r>
            <a:r>
              <a:rPr lang="es-ES_tradnl" dirty="0" smtClean="0">
                <a:effectLst/>
              </a:rPr>
              <a:t>ó</a:t>
            </a:r>
            <a:r>
              <a:rPr lang="es-ES_tradnl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 lvl="0"/>
            <a:r>
              <a:rPr lang="es-ES_tradnl" dirty="0" smtClean="0">
                <a:effectLst/>
              </a:rPr>
              <a:t>De q</a:t>
            </a:r>
            <a:r>
              <a:rPr lang="es-ES_tradnl" dirty="0" smtClean="0">
                <a:effectLst/>
              </a:rPr>
              <a:t>ué parte </a:t>
            </a:r>
            <a:r>
              <a:rPr lang="es-ES_tradnl" dirty="0">
                <a:effectLst/>
              </a:rPr>
              <a:t>de México es él desde? </a:t>
            </a:r>
            <a:endParaRPr lang="en-US" dirty="0">
              <a:effectLst/>
            </a:endParaRPr>
          </a:p>
          <a:p>
            <a:pPr lvl="0"/>
            <a:r>
              <a:rPr lang="es-ES_tradnl" dirty="0">
                <a:effectLst/>
              </a:rPr>
              <a:t>Cuantos años tienes?</a:t>
            </a:r>
            <a:endParaRPr lang="en-US" dirty="0">
              <a:effectLst/>
            </a:endParaRPr>
          </a:p>
          <a:p>
            <a:pPr lvl="0"/>
            <a:r>
              <a:rPr lang="es-ES_tradnl" dirty="0">
                <a:effectLst/>
              </a:rPr>
              <a:t>Donde </a:t>
            </a:r>
            <a:r>
              <a:rPr lang="es-ES_tradnl" dirty="0" smtClean="0">
                <a:effectLst/>
              </a:rPr>
              <a:t>boxea</a:t>
            </a:r>
            <a:r>
              <a:rPr lang="es-ES_tradnl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 lvl="0"/>
            <a:r>
              <a:rPr lang="es-ES_tradnl" dirty="0">
                <a:effectLst/>
              </a:rPr>
              <a:t>Que son su </a:t>
            </a:r>
            <a:r>
              <a:rPr lang="es-ES_tradnl" dirty="0" smtClean="0">
                <a:effectLst/>
              </a:rPr>
              <a:t>aficionado</a:t>
            </a:r>
            <a:r>
              <a:rPr lang="es-ES_tradnl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 lvl="0"/>
            <a:r>
              <a:rPr lang="es-ES_tradnl" dirty="0">
                <a:effectLst/>
              </a:rPr>
              <a:t>Quien </a:t>
            </a:r>
            <a:r>
              <a:rPr lang="es-ES_tradnl" dirty="0" smtClean="0">
                <a:effectLst/>
              </a:rPr>
              <a:t>es </a:t>
            </a:r>
            <a:r>
              <a:rPr lang="es-ES_tradnl" dirty="0">
                <a:effectLst/>
              </a:rPr>
              <a:t>su </a:t>
            </a:r>
            <a:r>
              <a:rPr lang="es-ES_tradnl" dirty="0" smtClean="0">
                <a:effectLst/>
              </a:rPr>
              <a:t>papa</a:t>
            </a:r>
            <a:r>
              <a:rPr lang="es-ES_tradnl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 lvl="0"/>
            <a:r>
              <a:rPr lang="es-ES_tradnl" dirty="0">
                <a:effectLst/>
              </a:rPr>
              <a:t>Por qué </a:t>
            </a:r>
            <a:r>
              <a:rPr lang="es-ES_tradnl" dirty="0" smtClean="0">
                <a:effectLst/>
              </a:rPr>
              <a:t>par</a:t>
            </a:r>
            <a:r>
              <a:rPr lang="es-ES_tradnl" dirty="0" smtClean="0">
                <a:effectLst/>
              </a:rPr>
              <a:t>ó de </a:t>
            </a:r>
            <a:r>
              <a:rPr lang="es-ES_tradnl" dirty="0" smtClean="0">
                <a:effectLst/>
              </a:rPr>
              <a:t>boxear?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</a:t>
            </a:r>
            <a:r>
              <a:rPr lang="en-US" dirty="0" err="1" smtClean="0"/>
              <a:t>ántas</a:t>
            </a:r>
            <a:r>
              <a:rPr lang="en-US" dirty="0" smtClean="0"/>
              <a:t> </a:t>
            </a:r>
            <a:r>
              <a:rPr lang="en-US" dirty="0" err="1" smtClean="0"/>
              <a:t>peleas</a:t>
            </a:r>
            <a:r>
              <a:rPr lang="en-US" dirty="0" smtClean="0"/>
              <a:t> era </a:t>
            </a:r>
            <a:r>
              <a:rPr lang="en-US" dirty="0" err="1" smtClean="0"/>
              <a:t>él</a:t>
            </a:r>
            <a:r>
              <a:rPr lang="en-US" dirty="0" smtClean="0"/>
              <a:t> en?</a:t>
            </a:r>
          </a:p>
          <a:p>
            <a:r>
              <a:rPr lang="en-US" dirty="0" err="1" smtClean="0"/>
              <a:t>Cu</a:t>
            </a:r>
            <a:r>
              <a:rPr lang="en-US" dirty="0" err="1" smtClean="0"/>
              <a:t>ántas</a:t>
            </a:r>
            <a:r>
              <a:rPr lang="en-US" dirty="0" smtClean="0"/>
              <a:t> </a:t>
            </a:r>
            <a:r>
              <a:rPr lang="en-US" dirty="0" err="1" smtClean="0"/>
              <a:t>peleas</a:t>
            </a:r>
            <a:r>
              <a:rPr lang="en-US" dirty="0" smtClean="0"/>
              <a:t> no </a:t>
            </a:r>
            <a:r>
              <a:rPr lang="en-US" dirty="0" err="1" smtClean="0"/>
              <a:t>pudo</a:t>
            </a:r>
            <a:r>
              <a:rPr lang="en-US" dirty="0" smtClean="0"/>
              <a:t> </a:t>
            </a:r>
            <a:r>
              <a:rPr lang="en-US" dirty="0" err="1" smtClean="0"/>
              <a:t>ganar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tenía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retiró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 descr="Perfil-julio_cesar-Chavez-Gonzalez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16" y="3963482"/>
            <a:ext cx="31369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8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Fin</a:t>
            </a:r>
            <a:endParaRPr lang="en-US" dirty="0"/>
          </a:p>
        </p:txBody>
      </p:sp>
      <p:pic>
        <p:nvPicPr>
          <p:cNvPr id="4" name="Picture 3" descr="4c1bfad5c317f.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11" y="1191960"/>
            <a:ext cx="3765948" cy="56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Joven</a:t>
            </a:r>
            <a:r>
              <a:rPr lang="en-US" dirty="0" smtClean="0"/>
              <a:t> Julio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effectLst/>
              </a:rPr>
              <a:t>Julio nació en México, él 12 de julio </a:t>
            </a:r>
            <a:r>
              <a:rPr lang="es-ES_tradnl" dirty="0" smtClean="0">
                <a:effectLst/>
              </a:rPr>
              <a:t>1962.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s-ES_tradnl" dirty="0" smtClean="0">
                <a:effectLst/>
              </a:rPr>
              <a:t>Cuando </a:t>
            </a:r>
            <a:r>
              <a:rPr lang="es-ES_tradnl" dirty="0">
                <a:effectLst/>
              </a:rPr>
              <a:t>Julio </a:t>
            </a:r>
            <a:r>
              <a:rPr lang="es-ES_tradnl" dirty="0" smtClean="0">
                <a:effectLst/>
              </a:rPr>
              <a:t>era </a:t>
            </a:r>
            <a:r>
              <a:rPr lang="es-ES_tradnl" dirty="0">
                <a:effectLst/>
              </a:rPr>
              <a:t>joven </a:t>
            </a:r>
            <a:r>
              <a:rPr lang="es-ES_tradnl" dirty="0" smtClean="0">
                <a:effectLst/>
              </a:rPr>
              <a:t>él vivía </a:t>
            </a:r>
            <a:r>
              <a:rPr lang="es-ES_tradnl" dirty="0">
                <a:effectLst/>
              </a:rPr>
              <a:t>en un coche de tren. </a:t>
            </a:r>
            <a:endParaRPr lang="es-ES_tradnl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pic>
        <p:nvPicPr>
          <p:cNvPr id="5" name="Picture 4" descr="box car silverton display 1997 tlhp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91" y="3519206"/>
            <a:ext cx="46767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Familía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effectLst/>
              </a:rPr>
              <a:t>Él tiene 9 hermanos</a:t>
            </a:r>
            <a:r>
              <a:rPr lang="en-US" dirty="0">
                <a:effectLst/>
              </a:rPr>
              <a:t>,</a:t>
            </a:r>
            <a:r>
              <a:rPr lang="es-ES_tradnl" dirty="0">
                <a:effectLst/>
              </a:rPr>
              <a:t> tiene 5 hermanas y 4 hermanos.</a:t>
            </a:r>
            <a:r>
              <a:rPr lang="en-US" dirty="0">
                <a:effectLst/>
              </a:rPr>
              <a:t> </a:t>
            </a:r>
          </a:p>
          <a:p>
            <a:r>
              <a:rPr lang="es-ES_tradnl" dirty="0">
                <a:effectLst/>
              </a:rPr>
              <a:t>Su </a:t>
            </a:r>
            <a:r>
              <a:rPr lang="es-ES_tradnl">
                <a:effectLst/>
              </a:rPr>
              <a:t>familia </a:t>
            </a:r>
            <a:r>
              <a:rPr lang="es-ES_tradnl" smtClean="0">
                <a:effectLst/>
              </a:rPr>
              <a:t>era </a:t>
            </a:r>
            <a:r>
              <a:rPr lang="es-ES_tradnl" dirty="0">
                <a:effectLst/>
              </a:rPr>
              <a:t>muy pobre.</a:t>
            </a:r>
            <a:r>
              <a:rPr lang="en-US" dirty="0">
                <a:effectLst/>
              </a:rPr>
              <a:t> 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47" y="3338792"/>
            <a:ext cx="4362514" cy="30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Boxeo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s-ES_tradnl" dirty="0" smtClean="0">
              <a:effectLst/>
            </a:endParaRPr>
          </a:p>
          <a:p>
            <a:endParaRPr lang="es-ES_tradnl" dirty="0">
              <a:effectLst/>
            </a:endParaRPr>
          </a:p>
          <a:p>
            <a:endParaRPr lang="es-ES_tradnl" dirty="0" smtClean="0">
              <a:effectLst/>
            </a:endParaRPr>
          </a:p>
          <a:p>
            <a:endParaRPr lang="es-ES_tradnl" dirty="0">
              <a:effectLst/>
            </a:endParaRPr>
          </a:p>
          <a:p>
            <a:r>
              <a:rPr lang="es-ES_tradnl" dirty="0" smtClean="0">
                <a:effectLst/>
              </a:rPr>
              <a:t>Su </a:t>
            </a:r>
            <a:r>
              <a:rPr lang="es-ES_tradnl" dirty="0">
                <a:effectLst/>
              </a:rPr>
              <a:t>empezaste boxeo a 16 anos. </a:t>
            </a:r>
            <a:endParaRPr lang="en-US" dirty="0">
              <a:effectLst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buying-cheap-boxing-gloves-on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82" y="3526410"/>
            <a:ext cx="2996863" cy="2996863"/>
          </a:xfrm>
          <a:prstGeom prst="rect">
            <a:avLst/>
          </a:prstGeom>
        </p:spPr>
      </p:pic>
      <p:pic>
        <p:nvPicPr>
          <p:cNvPr id="7" name="Picture 6" descr="boxing-ring-1024x6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3" y="1995176"/>
            <a:ext cx="4544879" cy="30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Boxeo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effectLst/>
              </a:rPr>
              <a:t>Su conmovido a Tijuana a profesional boxeo. </a:t>
            </a:r>
            <a:endParaRPr lang="es-ES_tradnl" dirty="0" smtClean="0">
              <a:effectLst/>
            </a:endParaRPr>
          </a:p>
          <a:p>
            <a:r>
              <a:rPr lang="es-ES_tradnl" dirty="0" smtClean="0">
                <a:effectLst/>
              </a:rPr>
              <a:t>Julio </a:t>
            </a:r>
            <a:r>
              <a:rPr lang="es-ES_tradnl" dirty="0">
                <a:effectLst/>
              </a:rPr>
              <a:t>ganaste 107 luchar contra fuera de 115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6a00d8341bf8f353ef0147e07d2296970b-5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02" y="3136379"/>
            <a:ext cx="4109785" cy="34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dirty="0" smtClean="0">
                <a:effectLst/>
              </a:rPr>
              <a:t>Julio </a:t>
            </a:r>
            <a:r>
              <a:rPr lang="es-ES_tradnl" dirty="0">
                <a:effectLst/>
              </a:rPr>
              <a:t>prueba con droga y alcohol.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8" y="3079321"/>
            <a:ext cx="4200877" cy="3039271"/>
          </a:xfrm>
          <a:prstGeom prst="rect">
            <a:avLst/>
          </a:prstGeom>
        </p:spPr>
      </p:pic>
      <p:pic>
        <p:nvPicPr>
          <p:cNvPr id="5" name="Picture 4" descr="booze-3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13" y="3079321"/>
            <a:ext cx="2614532" cy="31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Actualmente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effectLst/>
              </a:rPr>
              <a:t>Julio </a:t>
            </a:r>
            <a:r>
              <a:rPr lang="es-ES_tradnl" dirty="0" smtClean="0">
                <a:effectLst/>
              </a:rPr>
              <a:t>tiene 52 años. </a:t>
            </a:r>
            <a:endParaRPr lang="es-ES_tradnl" dirty="0">
              <a:effectLst/>
            </a:endParaRPr>
          </a:p>
          <a:p>
            <a:r>
              <a:rPr lang="es-ES_tradnl" dirty="0">
                <a:effectLst/>
              </a:rPr>
              <a:t>V</a:t>
            </a:r>
            <a:r>
              <a:rPr lang="es-ES_tradnl" dirty="0" smtClean="0">
                <a:effectLst/>
              </a:rPr>
              <a:t>ida </a:t>
            </a:r>
            <a:r>
              <a:rPr lang="es-ES_tradnl" dirty="0">
                <a:effectLst/>
              </a:rPr>
              <a:t>en México</a:t>
            </a:r>
            <a:r>
              <a:rPr lang="es-ES_tradnl" dirty="0" smtClean="0">
                <a:effectLst/>
              </a:rPr>
              <a:t>.</a:t>
            </a:r>
          </a:p>
          <a:p>
            <a:r>
              <a:rPr lang="es-ES_tradnl" dirty="0" smtClean="0">
                <a:effectLst/>
              </a:rPr>
              <a:t> </a:t>
            </a:r>
            <a:r>
              <a:rPr lang="es-ES_tradnl" dirty="0">
                <a:effectLst/>
              </a:rPr>
              <a:t>Su es jubilado y limpio.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no-alcoh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6" y="2627808"/>
            <a:ext cx="3968496" cy="4044696"/>
          </a:xfrm>
          <a:prstGeom prst="rect">
            <a:avLst/>
          </a:prstGeom>
        </p:spPr>
      </p:pic>
      <p:pic>
        <p:nvPicPr>
          <p:cNvPr id="5" name="Picture 4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69" y="381448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dirty="0">
                <a:effectLst/>
              </a:rPr>
              <a:t>Julio fuiste el boxeo el mejor en México.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i-res-152062054-julio-cesar-chavez-jr-and-sergio-martinez-trade-punches_crop_ex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24" y="4398417"/>
            <a:ext cx="2807775" cy="1890569"/>
          </a:xfrm>
          <a:prstGeom prst="rect">
            <a:avLst/>
          </a:prstGeom>
        </p:spPr>
      </p:pic>
      <p:pic>
        <p:nvPicPr>
          <p:cNvPr id="5" name="Picture 4" descr="Julio+Cesar+Chavez+Jr+Julio+Cesar+Chavez+Jr+A4UzMnfo1o7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6316"/>
            <a:ext cx="3824568" cy="2601221"/>
          </a:xfrm>
          <a:prstGeom prst="rect">
            <a:avLst/>
          </a:prstGeom>
        </p:spPr>
      </p:pic>
      <p:pic>
        <p:nvPicPr>
          <p:cNvPr id="6" name="Picture 5" descr="Sebastian+Zbik+v+Julio+Cesar+Chavez+Jr+eohoIRZ6MI5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68" y="2581702"/>
            <a:ext cx="3310821" cy="2321455"/>
          </a:xfrm>
          <a:prstGeom prst="rect">
            <a:avLst/>
          </a:prstGeom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6" y="2581702"/>
            <a:ext cx="2139943" cy="1602892"/>
          </a:xfrm>
          <a:prstGeom prst="rect">
            <a:avLst/>
          </a:prstGeom>
        </p:spPr>
      </p:pic>
      <p:pic>
        <p:nvPicPr>
          <p:cNvPr id="8" name="Picture 7" descr="Julio-Cesar-Chavez-Jr.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80" y="5110093"/>
            <a:ext cx="2522360" cy="17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3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dirty="0">
                <a:effectLst/>
              </a:rPr>
              <a:t> Su incentivar muchas personas y pasar México orgullo. </a:t>
            </a:r>
            <a:endParaRPr lang="en-US" dirty="0"/>
          </a:p>
        </p:txBody>
      </p:sp>
      <p:pic>
        <p:nvPicPr>
          <p:cNvPr id="4" name="Picture 3" descr="jcc_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1254"/>
            <a:ext cx="3065913" cy="2304080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08" y="3684082"/>
            <a:ext cx="2565400" cy="3162300"/>
          </a:xfrm>
          <a:prstGeom prst="rect">
            <a:avLst/>
          </a:prstGeom>
        </p:spPr>
      </p:pic>
      <p:pic>
        <p:nvPicPr>
          <p:cNvPr id="6" name="Picture 5" descr="hi-res-182275182-julio-cesar-chavez-jr-celebrates-his-light-heavyweight_crop_exa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53" y="2582727"/>
            <a:ext cx="3306608" cy="2202710"/>
          </a:xfrm>
          <a:prstGeom prst="rect">
            <a:avLst/>
          </a:prstGeom>
        </p:spPr>
      </p:pic>
      <p:pic>
        <p:nvPicPr>
          <p:cNvPr id="7" name="Picture 6" descr="julio-cesar-chavezme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08" y="4374898"/>
            <a:ext cx="3036108" cy="24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26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4563</TotalTime>
  <Words>180</Words>
  <Application>Microsoft Macintosh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Habitat</vt:lpstr>
      <vt:lpstr>Julio César Chávez</vt:lpstr>
      <vt:lpstr>Joven Julio</vt:lpstr>
      <vt:lpstr>Familía</vt:lpstr>
      <vt:lpstr>Boxeo</vt:lpstr>
      <vt:lpstr>Boxeo</vt:lpstr>
      <vt:lpstr>Julio</vt:lpstr>
      <vt:lpstr>Actualmente</vt:lpstr>
      <vt:lpstr>PowerPoint Presentation</vt:lpstr>
      <vt:lpstr>PowerPoint Presentation</vt:lpstr>
      <vt:lpstr>Preguntas</vt:lpstr>
      <vt:lpstr>Preguntas </vt:lpstr>
      <vt:lpstr>El Fin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Julio César Chávez</dc:title>
  <dc:creator>Raven Fallon-Cyr</dc:creator>
  <cp:lastModifiedBy>Raven Fallon-Cyr</cp:lastModifiedBy>
  <cp:revision>27</cp:revision>
  <dcterms:created xsi:type="dcterms:W3CDTF">2015-02-03T18:07:11Z</dcterms:created>
  <dcterms:modified xsi:type="dcterms:W3CDTF">2015-02-25T22:53:21Z</dcterms:modified>
</cp:coreProperties>
</file>